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5" r:id="rId9"/>
    <p:sldId id="262" r:id="rId10"/>
    <p:sldId id="264" r:id="rId11"/>
    <p:sldId id="267" r:id="rId12"/>
    <p:sldId id="263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1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96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9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111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61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786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52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44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35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97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3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9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92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03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86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6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9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98183-CD39-46EE-9C7C-D605CEE7DB2A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9EE75A8-B156-4EF1-98AB-E1072F4E9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5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E55A47-8BD3-4788-9A8E-46B9827ECB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57" y="388188"/>
            <a:ext cx="5267864" cy="39508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24721" y="4852957"/>
            <a:ext cx="5432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Детский сад №29 вновь открылся после капитального ремонта в ноябре 2017 года.</a:t>
            </a:r>
          </a:p>
        </p:txBody>
      </p:sp>
    </p:spTree>
    <p:extLst>
      <p:ext uri="{BB962C8B-B14F-4D97-AF65-F5344CB8AC3E}">
        <p14:creationId xmlns:p14="http://schemas.microsoft.com/office/powerpoint/2010/main" val="246944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392" y="435634"/>
            <a:ext cx="6711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Наш детский сад предоставляет дополнительные платные образовательные услуги: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b="1" dirty="0"/>
              <a:t>театральная студия,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b="1" dirty="0"/>
              <a:t>шахматный кружок,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b="1" dirty="0"/>
              <a:t>занятия вокалом и хореографией, 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ru-RU" b="1" dirty="0"/>
              <a:t>ИЗО-студия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3" y="2563585"/>
            <a:ext cx="3355521" cy="33555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t="3174" r="7890" b="10793"/>
          <a:stretch/>
        </p:blipFill>
        <p:spPr>
          <a:xfrm>
            <a:off x="4449536" y="1132047"/>
            <a:ext cx="4286250" cy="26161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2" t="9365" b="12381"/>
          <a:stretch/>
        </p:blipFill>
        <p:spPr>
          <a:xfrm>
            <a:off x="4039136" y="3957522"/>
            <a:ext cx="4031186" cy="271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6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0A0076-397F-48B4-B6A0-6E92C0A50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185" y="2172060"/>
            <a:ext cx="5665309" cy="37163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0B57B8-0410-4D8A-8BBA-12349CC33DDD}"/>
              </a:ext>
            </a:extLst>
          </p:cNvPr>
          <p:cNvSpPr txBox="1"/>
          <p:nvPr/>
        </p:nvSpPr>
        <p:spPr>
          <a:xfrm>
            <a:off x="611551" y="897147"/>
            <a:ext cx="7021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Мы принимаем малышей с годовалого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113553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38" y="448574"/>
            <a:ext cx="7021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Приходите в наш детский сад. Вас ждут любящие </a:t>
            </a:r>
            <a:br>
              <a:rPr lang="ru-RU" b="1" dirty="0"/>
            </a:br>
            <a:r>
              <a:rPr lang="ru-RU" b="1" dirty="0"/>
              <a:t>детей, творческие и опытные педагоги.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38" y="1212397"/>
            <a:ext cx="4343398" cy="32575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17679" r="15873" b="6309"/>
          <a:stretch/>
        </p:blipFill>
        <p:spPr>
          <a:xfrm>
            <a:off x="6085830" y="253093"/>
            <a:ext cx="2709245" cy="35963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2" r="14543" b="2908"/>
          <a:stretch/>
        </p:blipFill>
        <p:spPr>
          <a:xfrm>
            <a:off x="4340811" y="3012622"/>
            <a:ext cx="3718638" cy="370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941D4A-1685-4CA1-B373-FA9DD526DB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64" y="1549966"/>
            <a:ext cx="7341079" cy="51834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DFE27A-3B48-41F3-83A1-4C205FF7CF18}"/>
              </a:ext>
            </a:extLst>
          </p:cNvPr>
          <p:cNvSpPr txBox="1"/>
          <p:nvPr/>
        </p:nvSpPr>
        <p:spPr>
          <a:xfrm>
            <a:off x="111219" y="476802"/>
            <a:ext cx="720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Неподалёку от сада находятся остановки трамвая и автобуса.</a:t>
            </a:r>
          </a:p>
          <a:p>
            <a:r>
              <a:rPr lang="ru-RU" b="1" dirty="0"/>
              <a:t>Наш адрес – пр. Химиков, 94А</a:t>
            </a:r>
          </a:p>
        </p:txBody>
      </p:sp>
    </p:spTree>
    <p:extLst>
      <p:ext uri="{BB962C8B-B14F-4D97-AF65-F5344CB8AC3E}">
        <p14:creationId xmlns:p14="http://schemas.microsoft.com/office/powerpoint/2010/main" val="28856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235" y="3795883"/>
            <a:ext cx="4979306" cy="28008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8" y="367395"/>
            <a:ext cx="4959349" cy="27896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7243" y="3927022"/>
            <a:ext cx="24353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Светлые, просторные помещения групп обеспечены всем необходимым для развития и обучения дошкольников.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" r="12411"/>
          <a:stretch/>
        </p:blipFill>
        <p:spPr>
          <a:xfrm>
            <a:off x="3388175" y="1245689"/>
            <a:ext cx="4682257" cy="268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7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24" y="1400902"/>
            <a:ext cx="4518479" cy="25416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783" y="1541508"/>
            <a:ext cx="2504906" cy="4453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64" y="4186276"/>
            <a:ext cx="4518479" cy="25416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230" y="388569"/>
            <a:ext cx="7527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Все помещения детского сада отвечают требования </a:t>
            </a:r>
            <a:r>
              <a:rPr lang="ru-RU" b="1" dirty="0" err="1"/>
              <a:t>СанПИНа</a:t>
            </a:r>
            <a:r>
              <a:rPr lang="ru-RU" b="1" dirty="0"/>
              <a:t>. Необходимую чистоту обеспечивает персонал, а также использование бактерицидных ламп и </a:t>
            </a:r>
            <a:r>
              <a:rPr lang="ru-RU" b="1" dirty="0" err="1"/>
              <a:t>рециркуляторов</a:t>
            </a:r>
            <a:r>
              <a:rPr lang="ru-RU" b="1" dirty="0"/>
              <a:t> воздуха.</a:t>
            </a:r>
          </a:p>
        </p:txBody>
      </p:sp>
    </p:spTree>
    <p:extLst>
      <p:ext uri="{BB962C8B-B14F-4D97-AF65-F5344CB8AC3E}">
        <p14:creationId xmlns:p14="http://schemas.microsoft.com/office/powerpoint/2010/main" val="402223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t="6768" r="20104" b="30934"/>
          <a:stretch/>
        </p:blipFill>
        <p:spPr>
          <a:xfrm>
            <a:off x="4653642" y="4309879"/>
            <a:ext cx="4073979" cy="24348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4" t="11066" r="1" b="23977"/>
          <a:stretch/>
        </p:blipFill>
        <p:spPr>
          <a:xfrm>
            <a:off x="4653642" y="1461407"/>
            <a:ext cx="4150444" cy="24166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5" t="17177" r="11480" b="-680"/>
          <a:stretch/>
        </p:blipFill>
        <p:spPr>
          <a:xfrm>
            <a:off x="1872347" y="3567793"/>
            <a:ext cx="2969073" cy="29391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6379" y="432707"/>
            <a:ext cx="591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Детский сад имеет благоустроенную территорию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3" y="1216479"/>
            <a:ext cx="3396343" cy="25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0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r="13050"/>
          <a:stretch/>
        </p:blipFill>
        <p:spPr>
          <a:xfrm>
            <a:off x="579664" y="1977143"/>
            <a:ext cx="6698279" cy="37800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9664" y="628650"/>
            <a:ext cx="5959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 детском саду работают следующие специалисты:</a:t>
            </a:r>
          </a:p>
          <a:p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музыкальный руководитель</a:t>
            </a:r>
          </a:p>
        </p:txBody>
      </p:sp>
    </p:spTree>
    <p:extLst>
      <p:ext uri="{BB962C8B-B14F-4D97-AF65-F5344CB8AC3E}">
        <p14:creationId xmlns:p14="http://schemas.microsoft.com/office/powerpoint/2010/main" val="176589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1307" y="566109"/>
            <a:ext cx="6980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инструктор по физическому воспитанию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B2E840-3D9D-4052-BE35-E51E6B48B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88" y="1497666"/>
            <a:ext cx="6315829" cy="399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5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" t="-878" r="10074" b="17421"/>
          <a:stretch/>
        </p:blipFill>
        <p:spPr>
          <a:xfrm flipH="1">
            <a:off x="4997903" y="2000250"/>
            <a:ext cx="3567792" cy="45230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4286" y="712434"/>
            <a:ext cx="4923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педагог-психолог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78" y="1387927"/>
            <a:ext cx="4797880" cy="359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95" y="1363437"/>
            <a:ext cx="6128656" cy="45964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4312" y="630961"/>
            <a:ext cx="5886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воспитатель по обучению родному языку</a:t>
            </a:r>
          </a:p>
        </p:txBody>
      </p:sp>
    </p:spTree>
    <p:extLst>
      <p:ext uri="{BB962C8B-B14F-4D97-AF65-F5344CB8AC3E}">
        <p14:creationId xmlns:p14="http://schemas.microsoft.com/office/powerpoint/2010/main" val="364511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204" y="229678"/>
            <a:ext cx="72009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Также наш сад осуществляет помощь детям с нарушением слуха. Слабослышащие дети посещают группы наравне </a:t>
            </a:r>
            <a:br>
              <a:rPr lang="ru-RU" b="1" dirty="0"/>
            </a:br>
            <a:r>
              <a:rPr lang="ru-RU" b="1" dirty="0"/>
              <a:t>со слышащими сверстниками, что помогает обеспечить необходимую речевую среду для их развития </a:t>
            </a:r>
            <a:br>
              <a:rPr lang="ru-RU" b="1" dirty="0"/>
            </a:br>
            <a:r>
              <a:rPr lang="ru-RU" b="1" dirty="0"/>
              <a:t>и реабилитации. </a:t>
            </a:r>
          </a:p>
          <a:p>
            <a:pPr algn="just"/>
            <a:r>
              <a:rPr lang="ru-RU" b="1" dirty="0"/>
              <a:t>Дополнительно они получают коррекционную </a:t>
            </a:r>
            <a:br>
              <a:rPr lang="ru-RU" b="1" dirty="0"/>
            </a:br>
            <a:r>
              <a:rPr lang="ru-RU" b="1" dirty="0"/>
              <a:t>помощь, занимаясь с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сурдопедагогом и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логопедом.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19" y="2887846"/>
            <a:ext cx="4027715" cy="3020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2" t="4762" r="2332" b="23214"/>
          <a:stretch/>
        </p:blipFill>
        <p:spPr>
          <a:xfrm>
            <a:off x="4726063" y="2515104"/>
            <a:ext cx="3246325" cy="416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7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142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Moleckula</dc:creator>
  <cp:lastModifiedBy>Moleckula</cp:lastModifiedBy>
  <cp:revision>10</cp:revision>
  <dcterms:created xsi:type="dcterms:W3CDTF">2021-10-06T09:10:55Z</dcterms:created>
  <dcterms:modified xsi:type="dcterms:W3CDTF">2021-10-24T15:18:08Z</dcterms:modified>
</cp:coreProperties>
</file>